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1337A-31FA-4717-B2BF-9243F96D2B9B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Wat is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gokken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?</a:t>
          </a:r>
        </a:p>
      </dgm:t>
    </dgm:pt>
    <dgm:pt modelId="{A9294D65-F371-46C8-A624-E557E9DF1A30}" type="parTrans" cxnId="{9E6BB655-7FE4-4F8D-B1D2-F885E60B8754}">
      <dgm:prSet/>
      <dgm:spPr/>
      <dgm:t>
        <a:bodyPr/>
        <a:lstStyle/>
        <a:p>
          <a:endParaRPr lang="en-US"/>
        </a:p>
      </dgm:t>
    </dgm:pt>
    <dgm:pt modelId="{6799645E-F42F-43D8-B2EA-A1377D84D0B3}" type="sibTrans" cxnId="{9E6BB655-7FE4-4F8D-B1D2-F885E60B8754}">
      <dgm:prSet/>
      <dgm:spPr/>
      <dgm:t>
        <a:bodyPr/>
        <a:lstStyle/>
        <a:p>
          <a:endParaRPr lang="en-US"/>
        </a:p>
      </dgm:t>
    </dgm:pt>
    <dgm:pt modelId="{E40970FA-9468-4353-8343-FE5E2BEBB8B0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[Om geld, </a:t>
          </a:r>
          <a:r>
            <a:rPr lang="nl-BE" sz="24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arbitraire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uitkomst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dankzij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kans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]</a:t>
          </a:r>
        </a:p>
      </dgm:t>
    </dgm:pt>
    <dgm:pt modelId="{85FA6A33-9FA9-4134-A6A3-A5D4748A1779}" type="parTrans" cxnId="{A316347C-9D1A-43C6-BE2B-DC184440E1C9}">
      <dgm:prSet/>
      <dgm:spPr/>
      <dgm:t>
        <a:bodyPr/>
        <a:lstStyle/>
        <a:p>
          <a:endParaRPr lang="en-US"/>
        </a:p>
      </dgm:t>
    </dgm:pt>
    <dgm:pt modelId="{04FF68DF-CF36-4D12-9ECE-A3519B0AC88A}" type="sibTrans" cxnId="{A316347C-9D1A-43C6-BE2B-DC184440E1C9}">
      <dgm:prSet/>
      <dgm:spPr/>
      <dgm:t>
        <a:bodyPr/>
        <a:lstStyle/>
        <a:p>
          <a:endParaRPr lang="en-US"/>
        </a:p>
      </dgm:t>
    </dgm:pt>
    <dgm:pt modelId="{A7F7584C-6CC5-40A2-9566-2842A5DEA97A}">
      <dgm:prSet phldrT="[Text]"/>
      <dgm:spPr/>
      <dgm:t>
        <a:bodyPr/>
        <a:lstStyle/>
        <a:p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Lootboxes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1272CD-5908-4C17-8E9B-8BF6DCE43C3E}" type="parTrans" cxnId="{F68422C1-CD34-4DED-AA4B-85EFFF4FE933}">
      <dgm:prSet/>
      <dgm:spPr/>
      <dgm:t>
        <a:bodyPr/>
        <a:lstStyle/>
        <a:p>
          <a:endParaRPr lang="en-US"/>
        </a:p>
      </dgm:t>
    </dgm:pt>
    <dgm:pt modelId="{C41ED6A4-512C-48AB-901D-671B73446005}" type="sibTrans" cxnId="{F68422C1-CD34-4DED-AA4B-85EFFF4FE933}">
      <dgm:prSet/>
      <dgm:spPr/>
      <dgm:t>
        <a:bodyPr/>
        <a:lstStyle/>
        <a:p>
          <a:endParaRPr lang="en-US"/>
        </a:p>
      </dgm:t>
    </dgm:pt>
    <dgm:pt modelId="{9D8DAFB6-C744-4BD6-B757-393BF647EBB6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Ingame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‘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pakket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’ 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dat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gekocht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moet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worden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uitkomst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via 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kans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]</a:t>
          </a:r>
        </a:p>
      </dgm:t>
    </dgm:pt>
    <dgm:pt modelId="{17C1C47E-8D1A-404A-B227-B017391CB5F6}" type="parTrans" cxnId="{56052809-46E4-4445-B520-94004C28BB9D}">
      <dgm:prSet/>
      <dgm:spPr/>
      <dgm:t>
        <a:bodyPr/>
        <a:lstStyle/>
        <a:p>
          <a:endParaRPr lang="en-US"/>
        </a:p>
      </dgm:t>
    </dgm:pt>
    <dgm:pt modelId="{C9B44773-68B1-427B-B9CA-0AEA186B621E}" type="sibTrans" cxnId="{56052809-46E4-4445-B520-94004C28BB9D}">
      <dgm:prSet/>
      <dgm:spPr/>
      <dgm:t>
        <a:bodyPr/>
        <a:lstStyle/>
        <a:p>
          <a:endParaRPr lang="en-US"/>
        </a:p>
      </dgm:t>
    </dgm:pt>
    <dgm:pt modelId="{51A6936C-668E-4912-B1B4-BA2D45D3F624}">
      <dgm:prSet phldrT="[Text]"/>
      <dgm:spPr/>
      <dgm:t>
        <a:bodyPr/>
        <a:lstStyle/>
        <a:p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Conventioneel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gokken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F7D40F1-9723-47F5-BFD2-340696378D49}" type="parTrans" cxnId="{000FE2BB-9FE6-4965-ADF5-E3E85B644286}">
      <dgm:prSet/>
      <dgm:spPr/>
      <dgm:t>
        <a:bodyPr/>
        <a:lstStyle/>
        <a:p>
          <a:endParaRPr lang="en-US"/>
        </a:p>
      </dgm:t>
    </dgm:pt>
    <dgm:pt modelId="{E68031D9-E3F9-439E-86FC-2A0A3A3988D0}" type="sibTrans" cxnId="{000FE2BB-9FE6-4965-ADF5-E3E85B644286}">
      <dgm:prSet/>
      <dgm:spPr/>
      <dgm:t>
        <a:bodyPr/>
        <a:lstStyle/>
        <a:p>
          <a:endParaRPr lang="en-US"/>
        </a:p>
      </dgm:t>
    </dgm:pt>
    <dgm:pt modelId="{2A9B6C90-9B70-4ED8-9084-8651413BB905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[Casino, </a:t>
          </a:r>
          <a:r>
            <a:rPr lang="en-US" sz="24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sportweddenschappen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Lotto]</a:t>
          </a:r>
        </a:p>
      </dgm:t>
    </dgm:pt>
    <dgm:pt modelId="{47C005B7-F5AA-4111-A87D-782B117A0259}" type="parTrans" cxnId="{1D59D94A-4BF7-417E-B49B-225C005839A9}">
      <dgm:prSet/>
      <dgm:spPr/>
      <dgm:t>
        <a:bodyPr/>
        <a:lstStyle/>
        <a:p>
          <a:endParaRPr lang="en-US"/>
        </a:p>
      </dgm:t>
    </dgm:pt>
    <dgm:pt modelId="{54109FB3-0563-4B2C-BFF0-181E047427F8}" type="sibTrans" cxnId="{1D59D94A-4BF7-417E-B49B-225C005839A9}">
      <dgm:prSet/>
      <dgm:spPr/>
      <dgm:t>
        <a:bodyPr/>
        <a:lstStyle/>
        <a:p>
          <a:endParaRPr lang="en-US"/>
        </a:p>
      </dgm:t>
    </dgm:pt>
    <dgm:pt modelId="{928B5CB8-3545-4EE5-8BED-981D3C6157A5}">
      <dgm:prSet phldrT="[Text]"/>
      <dgm:spPr/>
      <dgm:t>
        <a:bodyPr/>
        <a:lstStyle/>
        <a:p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Verslavend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of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niet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?</a:t>
          </a:r>
        </a:p>
      </dgm:t>
    </dgm:pt>
    <dgm:pt modelId="{8452F8D0-82FD-4609-B6BD-446E31563D8A}" type="parTrans" cxnId="{085D3777-7996-4375-B5FB-BFD96D1BF9E4}">
      <dgm:prSet/>
      <dgm:spPr/>
      <dgm:t>
        <a:bodyPr/>
        <a:lstStyle/>
        <a:p>
          <a:endParaRPr lang="en-US"/>
        </a:p>
      </dgm:t>
    </dgm:pt>
    <dgm:pt modelId="{8EF545BA-8D8A-4813-A428-2F18D76E61FA}" type="sibTrans" cxnId="{085D3777-7996-4375-B5FB-BFD96D1BF9E4}">
      <dgm:prSet/>
      <dgm:spPr/>
      <dgm:t>
        <a:bodyPr/>
        <a:lstStyle/>
        <a:p>
          <a:endParaRPr lang="en-US"/>
        </a:p>
      </dgm:t>
    </dgm:pt>
    <dgm:pt modelId="{95A524E6-8A71-49A1-AF74-29696A02028A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</a:t>
          </a:r>
          <a:r>
            <a:rPr lang="nl-BE" sz="2000" noProof="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Lootbox</a:t>
          </a:r>
          <a:r>
            <a:rPr lang="nl-BE" sz="20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gebruik gecorreleerd aan problematisch gokgedrag bij volwassen gamers</a:t>
          </a:r>
          <a:r>
            <a:rPr lang="nl-BE" sz="24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]</a:t>
          </a:r>
        </a:p>
      </dgm:t>
    </dgm:pt>
    <dgm:pt modelId="{52C86CAF-440B-4BB7-BD46-805908EC2D17}" type="parTrans" cxnId="{764A7F40-FC93-4B5E-82E4-B29F920B2D30}">
      <dgm:prSet/>
      <dgm:spPr/>
      <dgm:t>
        <a:bodyPr/>
        <a:lstStyle/>
        <a:p>
          <a:endParaRPr lang="en-US"/>
        </a:p>
      </dgm:t>
    </dgm:pt>
    <dgm:pt modelId="{EE0C23C2-8A0C-497A-A914-ED60FDCA930F}" type="sibTrans" cxnId="{764A7F40-FC93-4B5E-82E4-B29F920B2D30}">
      <dgm:prSet/>
      <dgm:spPr/>
      <dgm:t>
        <a:bodyPr/>
        <a:lstStyle/>
        <a:p>
          <a:endParaRPr lang="en-US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 custLinFactNeighborX="0">
        <dgm:presLayoutVars>
          <dgm:bulletEnabled val="1"/>
        </dgm:presLayoutVars>
      </dgm:prSet>
      <dgm:spPr/>
    </dgm:pt>
    <dgm:pt modelId="{3E4AEBB9-D07D-412D-A9F3-5F50CE85FF20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38C1039-CB78-4EBF-844F-7A838983E228}" type="presOf" srcId="{A7F7584C-6CC5-40A2-9566-2842A5DEA97A}" destId="{8A3FE5E4-2689-4041-B2C5-C63BC276A3EF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6DF17F4D-4120-4DE8-8738-503F2519CD40}" type="presOf" srcId="{9D8DAFB6-C744-4BD6-B757-393BF647EBB6}" destId="{329ECF1A-78BE-41CB-B252-8011825B67CD}" srcOrd="0" destOrd="0" presId="urn:microsoft.com/office/officeart/2005/8/layout/vList5"/>
    <dgm:cxn modelId="{D51B6075-27E4-4292-9F89-0CC50DF21ED9}" type="presOf" srcId="{51A6936C-668E-4912-B1B4-BA2D45D3F624}" destId="{1C763A21-352A-41D1-A2E2-E305DABA275D}" srcOrd="0" destOrd="0" presId="urn:microsoft.com/office/officeart/2005/8/layout/vList5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C65EFE7A-5430-4917-89D2-D70BAF0289E3}" type="presOf" srcId="{2A9B6C90-9B70-4ED8-9084-8651413BB905}" destId="{A66EBD3D-E7C5-421C-B8B5-728648057DDC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993E0796-DCBD-4EB2-9BAB-4437E125DA45}" type="presOf" srcId="{E40970FA-9468-4353-8343-FE5E2BEBB8B0}" destId="{6FB9694A-6C63-4B23-90F6-4F208C00D399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02B1C3C3-F2D2-4C80-8962-E0C9B39A6EF4}" type="presOf" srcId="{0D51337A-31FA-4717-B2BF-9243F96D2B9B}" destId="{3230722F-B757-4673-BD2F-9D4BAB5CEE8D}" srcOrd="0" destOrd="0" presId="urn:microsoft.com/office/officeart/2005/8/layout/vList5"/>
    <dgm:cxn modelId="{A44DF6E5-2150-478D-AAB9-24BC6742BCEE}" type="presOf" srcId="{928B5CB8-3545-4EE5-8BED-981D3C6157A5}" destId="{B9324B26-5FF5-4FF7-9073-66103CBE8481}" srcOrd="0" destOrd="0" presId="urn:microsoft.com/office/officeart/2005/8/layout/vList5"/>
    <dgm:cxn modelId="{66EBA0EC-F77C-4ABE-8815-8C8F4F6ACAB5}" type="presOf" srcId="{95A524E6-8A71-49A1-AF74-29696A02028A}" destId="{95E0557D-F0A1-4F38-8083-55DE7503164F}" srcOrd="0" destOrd="0" presId="urn:microsoft.com/office/officeart/2005/8/layout/vList5"/>
    <dgm:cxn modelId="{45435F90-22A5-4C03-B101-FD4577E8A794}" type="presParOf" srcId="{99FD7F24-5BB9-46E8-BB7C-4B477B73B815}" destId="{BBAB8945-0B00-4547-92CF-AE59FDD0EF39}" srcOrd="0" destOrd="0" presId="urn:microsoft.com/office/officeart/2005/8/layout/vList5"/>
    <dgm:cxn modelId="{B399DCC2-FF40-4D75-A2A7-A495D4AF2387}" type="presParOf" srcId="{BBAB8945-0B00-4547-92CF-AE59FDD0EF39}" destId="{3230722F-B757-4673-BD2F-9D4BAB5CEE8D}" srcOrd="0" destOrd="0" presId="urn:microsoft.com/office/officeart/2005/8/layout/vList5"/>
    <dgm:cxn modelId="{4A0749A4-83B7-4DF9-BA0E-5506B76F10A1}" type="presParOf" srcId="{BBAB8945-0B00-4547-92CF-AE59FDD0EF39}" destId="{6FB9694A-6C63-4B23-90F6-4F208C00D399}" srcOrd="1" destOrd="0" presId="urn:microsoft.com/office/officeart/2005/8/layout/vList5"/>
    <dgm:cxn modelId="{26C2F444-58E5-4B3C-A169-EBC64ABE0EE9}" type="presParOf" srcId="{99FD7F24-5BB9-46E8-BB7C-4B477B73B815}" destId="{3E4AEBB9-D07D-412D-A9F3-5F50CE85FF20}" srcOrd="1" destOrd="0" presId="urn:microsoft.com/office/officeart/2005/8/layout/vList5"/>
    <dgm:cxn modelId="{FB2D3183-70C6-44DD-875A-CC09A2C89FEB}" type="presParOf" srcId="{99FD7F24-5BB9-46E8-BB7C-4B477B73B815}" destId="{C60E4332-AB2E-4201-AF29-E3D9D2CE99DD}" srcOrd="2" destOrd="0" presId="urn:microsoft.com/office/officeart/2005/8/layout/vList5"/>
    <dgm:cxn modelId="{B9D84324-BE5B-4514-8201-6B25BE814C19}" type="presParOf" srcId="{C60E4332-AB2E-4201-AF29-E3D9D2CE99DD}" destId="{8A3FE5E4-2689-4041-B2C5-C63BC276A3EF}" srcOrd="0" destOrd="0" presId="urn:microsoft.com/office/officeart/2005/8/layout/vList5"/>
    <dgm:cxn modelId="{62F196CC-DD4E-41F1-95F6-0E80E18CA40A}" type="presParOf" srcId="{C60E4332-AB2E-4201-AF29-E3D9D2CE99DD}" destId="{329ECF1A-78BE-41CB-B252-8011825B67CD}" srcOrd="1" destOrd="0" presId="urn:microsoft.com/office/officeart/2005/8/layout/vList5"/>
    <dgm:cxn modelId="{902C8576-A8E1-4C1E-B647-4F0EFC878EDE}" type="presParOf" srcId="{99FD7F24-5BB9-46E8-BB7C-4B477B73B815}" destId="{CF97419B-1653-4404-8A25-A4EB2811914A}" srcOrd="3" destOrd="0" presId="urn:microsoft.com/office/officeart/2005/8/layout/vList5"/>
    <dgm:cxn modelId="{C0AE58B2-3BCF-4A17-9962-82AF5DB00A66}" type="presParOf" srcId="{99FD7F24-5BB9-46E8-BB7C-4B477B73B815}" destId="{74B4E996-D144-43FA-9C7B-5183D295C315}" srcOrd="4" destOrd="0" presId="urn:microsoft.com/office/officeart/2005/8/layout/vList5"/>
    <dgm:cxn modelId="{CC23B1CA-2592-479D-988C-BB870D7E9EC9}" type="presParOf" srcId="{74B4E996-D144-43FA-9C7B-5183D295C315}" destId="{1C763A21-352A-41D1-A2E2-E305DABA275D}" srcOrd="0" destOrd="0" presId="urn:microsoft.com/office/officeart/2005/8/layout/vList5"/>
    <dgm:cxn modelId="{477107E6-023C-4B3F-96EF-D2D5DA516C5C}" type="presParOf" srcId="{74B4E996-D144-43FA-9C7B-5183D295C315}" destId="{A66EBD3D-E7C5-421C-B8B5-728648057DDC}" srcOrd="1" destOrd="0" presId="urn:microsoft.com/office/officeart/2005/8/layout/vList5"/>
    <dgm:cxn modelId="{933347A6-BCAF-495A-96A7-208A97A1751A}" type="presParOf" srcId="{99FD7F24-5BB9-46E8-BB7C-4B477B73B815}" destId="{4D3735EA-64D5-44A4-9D60-787BDDA83D1A}" srcOrd="5" destOrd="0" presId="urn:microsoft.com/office/officeart/2005/8/layout/vList5"/>
    <dgm:cxn modelId="{677D4939-AE22-4645-A75D-BD07DA38E78F}" type="presParOf" srcId="{99FD7F24-5BB9-46E8-BB7C-4B477B73B815}" destId="{120DCED0-01FF-429D-8B4B-923E0875F75E}" srcOrd="6" destOrd="0" presId="urn:microsoft.com/office/officeart/2005/8/layout/vList5"/>
    <dgm:cxn modelId="{AF6385C2-1319-4602-9D19-9A89E6EBF57F}" type="presParOf" srcId="{120DCED0-01FF-429D-8B4B-923E0875F75E}" destId="{B9324B26-5FF5-4FF7-9073-66103CBE8481}" srcOrd="0" destOrd="0" presId="urn:microsoft.com/office/officeart/2005/8/layout/vList5"/>
    <dgm:cxn modelId="{16466152-551A-417E-9EB3-4C0FC3867902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57B86A-DEC1-407C-A1BB-5BF9ACCBCA6A}">
      <dgm:prSet phldrT="[Text]"/>
      <dgm:spPr/>
      <dgm:t>
        <a:bodyPr/>
        <a:lstStyle/>
        <a:p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Gamingindustrie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CA7BF9B-8199-4683-AD57-CB0086659013}" type="parTrans" cxnId="{B12F0503-977A-4B5D-8CB7-420B041FF863}">
      <dgm:prSet/>
      <dgm:spPr/>
      <dgm:t>
        <a:bodyPr/>
        <a:lstStyle/>
        <a:p>
          <a:endParaRPr lang="en-US"/>
        </a:p>
      </dgm:t>
    </dgm:pt>
    <dgm:pt modelId="{F087F24E-A7D7-4DCE-B2A7-9B941289621A}" type="sibTrans" cxnId="{B12F0503-977A-4B5D-8CB7-420B041FF863}">
      <dgm:prSet/>
      <dgm:spPr/>
      <dgm:t>
        <a:bodyPr/>
        <a:lstStyle/>
        <a:p>
          <a:endParaRPr lang="en-US"/>
        </a:p>
      </dgm:t>
    </dgm:pt>
    <dgm:pt modelId="{4C8BFA56-3F75-4CAD-90A3-2F214D699322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Grote business</a:t>
          </a:r>
        </a:p>
      </dgm:t>
    </dgm:pt>
    <dgm:pt modelId="{9A6E3B20-A734-4412-84CF-0134D93D4B28}" type="parTrans" cxnId="{4CD5FCDD-1F8A-43A3-BD77-CBE3B3864C41}">
      <dgm:prSet/>
      <dgm:spPr/>
      <dgm:t>
        <a:bodyPr/>
        <a:lstStyle/>
        <a:p>
          <a:endParaRPr lang="en-US"/>
        </a:p>
      </dgm:t>
    </dgm:pt>
    <dgm:pt modelId="{7B50916F-B8BA-427F-B9F0-A301E54D7FB3}" type="sibTrans" cxnId="{4CD5FCDD-1F8A-43A3-BD77-CBE3B3864C41}">
      <dgm:prSet/>
      <dgm:spPr/>
      <dgm:t>
        <a:bodyPr/>
        <a:lstStyle/>
        <a:p>
          <a:endParaRPr lang="en-US"/>
        </a:p>
      </dgm:t>
    </dgm:pt>
    <dgm:pt modelId="{B6B39D33-D046-47BE-829F-7DE9C1355A93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Veel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verschillende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vormen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games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gokelementen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15A7BCB-F8C9-469E-AAD5-364C09881B8A}" type="parTrans" cxnId="{877B3C1A-839E-4419-A916-B4E946768D4D}">
      <dgm:prSet/>
      <dgm:spPr/>
      <dgm:t>
        <a:bodyPr/>
        <a:lstStyle/>
        <a:p>
          <a:endParaRPr lang="en-US"/>
        </a:p>
      </dgm:t>
    </dgm:pt>
    <dgm:pt modelId="{AC756B1C-E9B8-4AF1-AAAF-F8402FE8B80B}" type="sibTrans" cxnId="{877B3C1A-839E-4419-A916-B4E946768D4D}">
      <dgm:prSet/>
      <dgm:spPr/>
      <dgm:t>
        <a:bodyPr/>
        <a:lstStyle/>
        <a:p>
          <a:endParaRPr lang="en-US"/>
        </a:p>
      </dgm:t>
    </dgm:pt>
    <dgm:pt modelId="{ABA77F75-8642-4931-8D7E-BE6C6DB9940D}">
      <dgm:prSet phldrT="[Text]"/>
      <dgm:spPr/>
      <dgm:t>
        <a:bodyPr/>
        <a:lstStyle/>
        <a:p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Kinderen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CF9AE1B-B22B-4F91-BFD8-DDBBF762F128}" type="parTrans" cxnId="{D959B3EA-A66A-4B40-901C-93ECD4985A93}">
      <dgm:prSet/>
      <dgm:spPr/>
      <dgm:t>
        <a:bodyPr/>
        <a:lstStyle/>
        <a:p>
          <a:endParaRPr lang="en-US"/>
        </a:p>
      </dgm:t>
    </dgm:pt>
    <dgm:pt modelId="{1A095211-ADB0-42CA-9F24-F1BC942872F3}" type="sibTrans" cxnId="{D959B3EA-A66A-4B40-901C-93ECD4985A93}">
      <dgm:prSet/>
      <dgm:spPr/>
      <dgm:t>
        <a:bodyPr/>
        <a:lstStyle/>
        <a:p>
          <a:endParaRPr lang="en-US"/>
        </a:p>
      </dgm:t>
    </dgm:pt>
    <dgm:pt modelId="{611C3B18-07F8-4A66-9682-97E24AEF6014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Games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specifiek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voor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kinderen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940BF2D-F08A-4150-9A86-173D9242DE8C}" type="parTrans" cxnId="{D5D61B4C-1312-427C-BDCC-013237D8A488}">
      <dgm:prSet/>
      <dgm:spPr/>
      <dgm:t>
        <a:bodyPr/>
        <a:lstStyle/>
        <a:p>
          <a:endParaRPr lang="en-US"/>
        </a:p>
      </dgm:t>
    </dgm:pt>
    <dgm:pt modelId="{477660C6-2B6D-4FB8-B9A3-D555E2082C2A}" type="sibTrans" cxnId="{D5D61B4C-1312-427C-BDCC-013237D8A488}">
      <dgm:prSet/>
      <dgm:spPr/>
      <dgm:t>
        <a:bodyPr/>
        <a:lstStyle/>
        <a:p>
          <a:endParaRPr lang="en-US"/>
        </a:p>
      </dgm:t>
    </dgm:pt>
    <dgm:pt modelId="{A84AA4D5-2E69-4308-B848-AF7C866DBA37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Tablet games: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visakaarten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AA60D0F-7C99-4FA0-90CA-9CD92DBEF3B7}" type="parTrans" cxnId="{E785B928-0A23-43BA-9D0D-4355335BED79}">
      <dgm:prSet/>
      <dgm:spPr/>
      <dgm:t>
        <a:bodyPr/>
        <a:lstStyle/>
        <a:p>
          <a:endParaRPr lang="en-US"/>
        </a:p>
      </dgm:t>
    </dgm:pt>
    <dgm:pt modelId="{195A1AC7-FDFE-47D0-B6D9-46AB9BA4736B}" type="sibTrans" cxnId="{E785B928-0A23-43BA-9D0D-4355335BED79}">
      <dgm:prSet/>
      <dgm:spPr/>
      <dgm:t>
        <a:bodyPr/>
        <a:lstStyle/>
        <a:p>
          <a:endParaRPr lang="en-US"/>
        </a:p>
      </dgm:t>
    </dgm:pt>
    <dgm:pt modelId="{DA5DFAD8-E443-4F53-9341-A0903BBBD378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Geld +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plezier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6012B3B-01B0-4E7C-A363-0177B95D3DD8}" type="parTrans" cxnId="{0073D4C3-F488-4F79-B637-186FAECF6BAD}">
      <dgm:prSet/>
      <dgm:spPr/>
      <dgm:t>
        <a:bodyPr/>
        <a:lstStyle/>
        <a:p>
          <a:endParaRPr lang="en-US"/>
        </a:p>
      </dgm:t>
    </dgm:pt>
    <dgm:pt modelId="{76D9F54E-47B3-4FE0-B465-AD673964072E}" type="sibTrans" cxnId="{0073D4C3-F488-4F79-B637-186FAECF6BAD}">
      <dgm:prSet/>
      <dgm:spPr/>
      <dgm:t>
        <a:bodyPr/>
        <a:lstStyle/>
        <a:p>
          <a:endParaRPr lang="en-US"/>
        </a:p>
      </dgm:t>
    </dgm:pt>
    <dgm:pt modelId="{6EE89B4E-BAED-4A90-B29D-70AF11256801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Kun je het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wel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betalen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?</a:t>
          </a:r>
        </a:p>
      </dgm:t>
    </dgm:pt>
    <dgm:pt modelId="{39BF20C7-31E5-452B-8EA2-17224A13C7FB}" type="parTrans" cxnId="{CA949A5F-9945-4C59-A233-D70AFFF70BDA}">
      <dgm:prSet/>
      <dgm:spPr/>
      <dgm:t>
        <a:bodyPr/>
        <a:lstStyle/>
        <a:p>
          <a:endParaRPr lang="en-US"/>
        </a:p>
      </dgm:t>
    </dgm:pt>
    <dgm:pt modelId="{E71503C3-CFB7-4144-AD9F-7A42A87A3A6B}" type="sibTrans" cxnId="{CA949A5F-9945-4C59-A233-D70AFFF70BDA}">
      <dgm:prSet/>
      <dgm:spPr/>
      <dgm:t>
        <a:bodyPr/>
        <a:lstStyle/>
        <a:p>
          <a:endParaRPr lang="en-US"/>
        </a:p>
      </dgm:t>
    </dgm:pt>
    <dgm:pt modelId="{4EA3F7C2-8BCE-45BE-A919-CBBB33285BD0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Game al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gekocht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nog geld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er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bovenop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5A5DB8F-AE1A-4DCD-9400-C8317BA7D81B}" type="parTrans" cxnId="{496CC152-66F4-4FEB-99ED-C8BD1F8A40F9}">
      <dgm:prSet/>
      <dgm:spPr/>
      <dgm:t>
        <a:bodyPr/>
        <a:lstStyle/>
        <a:p>
          <a:endParaRPr lang="en-US"/>
        </a:p>
      </dgm:t>
    </dgm:pt>
    <dgm:pt modelId="{BC932F0D-8B77-458E-AF60-BC2FDCBE0C75}" type="sibTrans" cxnId="{496CC152-66F4-4FEB-99ED-C8BD1F8A40F9}">
      <dgm:prSet/>
      <dgm:spPr/>
      <dgm:t>
        <a:bodyPr/>
        <a:lstStyle/>
        <a:p>
          <a:endParaRPr lang="en-US"/>
        </a:p>
      </dgm:t>
    </dgm:pt>
    <dgm:pt modelId="{F82601E6-6FF6-41B5-BDEF-C0E73D0B30BE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Verschillende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mate van contact met games</a:t>
          </a:r>
        </a:p>
      </dgm:t>
    </dgm:pt>
    <dgm:pt modelId="{936C8FEA-0125-468F-AC7E-0D933F696D03}" type="parTrans" cxnId="{1FCB23E5-E983-4435-8A6F-78F13DE6D873}">
      <dgm:prSet/>
      <dgm:spPr/>
      <dgm:t>
        <a:bodyPr/>
        <a:lstStyle/>
        <a:p>
          <a:endParaRPr lang="en-US"/>
        </a:p>
      </dgm:t>
    </dgm:pt>
    <dgm:pt modelId="{EAEC7697-68BC-4B26-A3B6-9BD23217CF44}" type="sibTrans" cxnId="{1FCB23E5-E983-4435-8A6F-78F13DE6D873}">
      <dgm:prSet/>
      <dgm:spPr/>
      <dgm:t>
        <a:bodyPr/>
        <a:lstStyle/>
        <a:p>
          <a:endParaRPr lang="en-US"/>
        </a:p>
      </dgm:t>
    </dgm:pt>
    <dgm:pt modelId="{26ECA639-0A60-4D96-A34B-F5ACC75DAA0C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Verslavende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werking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van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gokelementen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om hen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bezig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houden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856BF6-9736-45B2-AF8E-AA325F8A725C}" type="parTrans" cxnId="{F270B5BD-559B-4711-AB5A-FD85478BE916}">
      <dgm:prSet/>
      <dgm:spPr/>
      <dgm:t>
        <a:bodyPr/>
        <a:lstStyle/>
        <a:p>
          <a:endParaRPr lang="en-US"/>
        </a:p>
      </dgm:t>
    </dgm:pt>
    <dgm:pt modelId="{DA3F4B23-A392-40BF-A1BD-D150AE345EB0}" type="sibTrans" cxnId="{F270B5BD-559B-4711-AB5A-FD85478BE916}">
      <dgm:prSet/>
      <dgm:spPr/>
      <dgm:t>
        <a:bodyPr/>
        <a:lstStyle/>
        <a:p>
          <a:endParaRPr lang="en-US"/>
        </a:p>
      </dgm:t>
    </dgm:pt>
    <dgm:pt modelId="{388D911F-5131-4B95-8FCA-44355C31A787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Gokken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als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plezierig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ervaren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maar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risico’s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0DE3C42-B930-4A61-B78B-7BCFF7A9C3BC}" type="parTrans" cxnId="{64A00AFB-D909-4E4F-881C-95919A0EED97}">
      <dgm:prSet/>
      <dgm:spPr/>
      <dgm:t>
        <a:bodyPr/>
        <a:lstStyle/>
        <a:p>
          <a:endParaRPr lang="en-US"/>
        </a:p>
      </dgm:t>
    </dgm:pt>
    <dgm:pt modelId="{6C88182B-48B6-413C-BAE8-817D076D6F78}" type="sibTrans" cxnId="{64A00AFB-D909-4E4F-881C-95919A0EED97}">
      <dgm:prSet/>
      <dgm:spPr/>
      <dgm:t>
        <a:bodyPr/>
        <a:lstStyle/>
        <a:p>
          <a:endParaRPr lang="en-US"/>
        </a:p>
      </dgm:t>
    </dgm:pt>
    <dgm:pt modelId="{AE17D451-5CF4-4A70-9C9E-3C75FD38CB99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Geld of </a:t>
          </a:r>
          <a:r>
            <a:rPr lang="en-US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geen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geld</a:t>
          </a:r>
        </a:p>
      </dgm:t>
    </dgm:pt>
    <dgm:pt modelId="{9C6E578B-1F91-4A3B-A21B-DA2539FF109D}" type="parTrans" cxnId="{B23F0B5A-D156-4320-B650-D0F7D01D3672}">
      <dgm:prSet/>
      <dgm:spPr/>
    </dgm:pt>
    <dgm:pt modelId="{FA828C05-69FF-4BE8-B87D-CFE0A5729C36}" type="sibTrans" cxnId="{B23F0B5A-D156-4320-B650-D0F7D01D3672}">
      <dgm:prSet/>
      <dgm:spPr/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3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3">
        <dgm:presLayoutVars>
          <dgm:bulletEnabled val="1"/>
        </dgm:presLayoutVars>
      </dgm:prSet>
      <dgm:spPr/>
    </dgm:pt>
    <dgm:pt modelId="{3E20F600-AFBC-427F-8295-F096F694BC17}" type="pres">
      <dgm:prSet presAssocID="{1A095211-ADB0-42CA-9F24-F1BC942872F3}" presName="space" presStyleCnt="0"/>
      <dgm:spPr/>
    </dgm:pt>
    <dgm:pt modelId="{173DA3A6-F783-42D4-9ED8-FD330979BCEA}" type="pres">
      <dgm:prSet presAssocID="{DA5DFAD8-E443-4F53-9341-A0903BBBD378}" presName="composite" presStyleCnt="0"/>
      <dgm:spPr/>
    </dgm:pt>
    <dgm:pt modelId="{23D06E36-F688-4B37-8BB8-73015E665B0E}" type="pres">
      <dgm:prSet presAssocID="{DA5DFAD8-E443-4F53-9341-A0903BBBD3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A81ED6A-A7EA-4137-A3DC-D16E79F1B938}" type="pres">
      <dgm:prSet presAssocID="{DA5DFAD8-E443-4F53-9341-A0903BBBD3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15558403-8721-4CBE-97C1-25F56F385AD1}" type="presOf" srcId="{A84AA4D5-2E69-4308-B848-AF7C866DBA37}" destId="{E4FD5043-5612-43C5-B6AE-CCD431549399}" srcOrd="0" destOrd="1" presId="urn:microsoft.com/office/officeart/2005/8/layout/hList1"/>
    <dgm:cxn modelId="{877B3C1A-839E-4419-A916-B4E946768D4D}" srcId="{6857B86A-DEC1-407C-A1BB-5BF9ACCBCA6A}" destId="{B6B39D33-D046-47BE-829F-7DE9C1355A93}" srcOrd="1" destOrd="0" parTransId="{E15A7BCB-F8C9-469E-AAD5-364C09881B8A}" sibTransId="{AC756B1C-E9B8-4AF1-AAAF-F8402FE8B80B}"/>
    <dgm:cxn modelId="{E785B928-0A23-43BA-9D0D-4355335BED79}" srcId="{ABA77F75-8642-4931-8D7E-BE6C6DB9940D}" destId="{A84AA4D5-2E69-4308-B848-AF7C866DBA37}" srcOrd="1" destOrd="0" parTransId="{5AA60D0F-7C99-4FA0-90CA-9CD92DBEF3B7}" sibTransId="{195A1AC7-FDFE-47D0-B6D9-46AB9BA4736B}"/>
    <dgm:cxn modelId="{CA949A5F-9945-4C59-A233-D70AFFF70BDA}" srcId="{DA5DFAD8-E443-4F53-9341-A0903BBBD378}" destId="{6EE89B4E-BAED-4A90-B29D-70AF11256801}" srcOrd="0" destOrd="0" parTransId="{39BF20C7-31E5-452B-8EA2-17224A13C7FB}" sibTransId="{E71503C3-CFB7-4144-AD9F-7A42A87A3A6B}"/>
    <dgm:cxn modelId="{052CD662-FA04-4C38-BDDB-2453E96D014D}" type="presOf" srcId="{B6B39D33-D046-47BE-829F-7DE9C1355A93}" destId="{17CA1487-CDD9-4364-92F6-A11DBDAFE16C}" srcOrd="0" destOrd="1" presId="urn:microsoft.com/office/officeart/2005/8/layout/hList1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496CC152-66F4-4FEB-99ED-C8BD1F8A40F9}" srcId="{DA5DFAD8-E443-4F53-9341-A0903BBBD378}" destId="{4EA3F7C2-8BCE-45BE-A919-CBBB33285BD0}" srcOrd="1" destOrd="0" parTransId="{E5A5DB8F-AE1A-4DCD-9400-C8317BA7D81B}" sibTransId="{BC932F0D-8B77-458E-AF60-BC2FDCBE0C75}"/>
    <dgm:cxn modelId="{B23F0B5A-D156-4320-B650-D0F7D01D3672}" srcId="{6857B86A-DEC1-407C-A1BB-5BF9ACCBCA6A}" destId="{AE17D451-5CF4-4A70-9C9E-3C75FD38CB99}" srcOrd="3" destOrd="0" parTransId="{9C6E578B-1F91-4A3B-A21B-DA2539FF109D}" sibTransId="{FA828C05-69FF-4BE8-B87D-CFE0A5729C36}"/>
    <dgm:cxn modelId="{A1C8977F-9410-43CB-98CB-34EEA3A0F02D}" type="presOf" srcId="{4EA3F7C2-8BCE-45BE-A919-CBBB33285BD0}" destId="{EA81ED6A-A7EA-4137-A3DC-D16E79F1B938}" srcOrd="0" destOrd="1" presId="urn:microsoft.com/office/officeart/2005/8/layout/hList1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2A048A8A-D3E9-4D78-97F5-CDA37AB1D412}" type="presOf" srcId="{DA5DFAD8-E443-4F53-9341-A0903BBBD378}" destId="{23D06E36-F688-4B37-8BB8-73015E665B0E}" srcOrd="0" destOrd="0" presId="urn:microsoft.com/office/officeart/2005/8/layout/hList1"/>
    <dgm:cxn modelId="{4BF1EEA1-6E89-4F91-BAE8-11038685C515}" type="presOf" srcId="{4C8BFA56-3F75-4CAD-90A3-2F214D699322}" destId="{17CA1487-CDD9-4364-92F6-A11DBDAFE16C}" srcOrd="0" destOrd="0" presId="urn:microsoft.com/office/officeart/2005/8/layout/hList1"/>
    <dgm:cxn modelId="{F791BDAD-3CBB-4228-AE46-C0CD336D9884}" type="presOf" srcId="{26ECA639-0A60-4D96-A34B-F5ACC75DAA0C}" destId="{E4FD5043-5612-43C5-B6AE-CCD431549399}" srcOrd="0" destOrd="2" presId="urn:microsoft.com/office/officeart/2005/8/layout/hList1"/>
    <dgm:cxn modelId="{E25FE8B7-870C-413F-85CA-BFB58462C191}" type="presOf" srcId="{AE17D451-5CF4-4A70-9C9E-3C75FD38CB99}" destId="{17CA1487-CDD9-4364-92F6-A11DBDAFE16C}" srcOrd="0" destOrd="3" presId="urn:microsoft.com/office/officeart/2005/8/layout/hList1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F270B5BD-559B-4711-AB5A-FD85478BE916}" srcId="{ABA77F75-8642-4931-8D7E-BE6C6DB9940D}" destId="{26ECA639-0A60-4D96-A34B-F5ACC75DAA0C}" srcOrd="2" destOrd="0" parTransId="{C4856BF6-9736-45B2-AF8E-AA325F8A725C}" sibTransId="{DA3F4B23-A392-40BF-A1BD-D150AE345EB0}"/>
    <dgm:cxn modelId="{0073D4C3-F488-4F79-B637-186FAECF6BAD}" srcId="{CF9FC193-7A05-4631-B681-B56EAB543D38}" destId="{DA5DFAD8-E443-4F53-9341-A0903BBBD378}" srcOrd="2" destOrd="0" parTransId="{F6012B3B-01B0-4E7C-A363-0177B95D3DD8}" sibTransId="{76D9F54E-47B3-4FE0-B465-AD673964072E}"/>
    <dgm:cxn modelId="{AE6FB6CA-9639-462E-96F4-59A30B62D0EB}" type="presOf" srcId="{F82601E6-6FF6-41B5-BDEF-C0E73D0B30BE}" destId="{17CA1487-CDD9-4364-92F6-A11DBDAFE16C}" srcOrd="0" destOrd="2" presId="urn:microsoft.com/office/officeart/2005/8/layout/hList1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4CD5FCDD-1F8A-43A3-BD77-CBE3B3864C41}" srcId="{6857B86A-DEC1-407C-A1BB-5BF9ACCBCA6A}" destId="{4C8BFA56-3F75-4CAD-90A3-2F214D699322}" srcOrd="0" destOrd="0" parTransId="{9A6E3B20-A734-4412-84CF-0134D93D4B28}" sibTransId="{7B50916F-B8BA-427F-B9F0-A301E54D7FB3}"/>
    <dgm:cxn modelId="{F6983BDE-0D2B-4BD0-8BD5-4647B42A264E}" type="presOf" srcId="{388D911F-5131-4B95-8FCA-44355C31A787}" destId="{EA81ED6A-A7EA-4137-A3DC-D16E79F1B938}" srcOrd="0" destOrd="2" presId="urn:microsoft.com/office/officeart/2005/8/layout/hList1"/>
    <dgm:cxn modelId="{1FCB23E5-E983-4435-8A6F-78F13DE6D873}" srcId="{6857B86A-DEC1-407C-A1BB-5BF9ACCBCA6A}" destId="{F82601E6-6FF6-41B5-BDEF-C0E73D0B30BE}" srcOrd="2" destOrd="0" parTransId="{936C8FEA-0125-468F-AC7E-0D933F696D03}" sibTransId="{EAEC7697-68BC-4B26-A3B6-9BD23217CF44}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64A00AFB-D909-4E4F-881C-95919A0EED97}" srcId="{DA5DFAD8-E443-4F53-9341-A0903BBBD378}" destId="{388D911F-5131-4B95-8FCA-44355C31A787}" srcOrd="2" destOrd="0" parTransId="{90DE3C42-B930-4A61-B78B-7BCFF7A9C3BC}" sibTransId="{6C88182B-48B6-413C-BAE8-817D076D6F78}"/>
    <dgm:cxn modelId="{765D4AFC-C3A4-4F8B-A000-988DC6C44800}" type="presOf" srcId="{6EE89B4E-BAED-4A90-B29D-70AF11256801}" destId="{EA81ED6A-A7EA-4137-A3DC-D16E79F1B938}" srcOrd="0" destOrd="0" presId="urn:microsoft.com/office/officeart/2005/8/layout/hList1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  <dgm:cxn modelId="{6DF49720-E4F0-4625-B768-1FADCBFE92E0}" type="presParOf" srcId="{DE3F77CF-6A8C-4783-A2CE-00E88C4199CB}" destId="{3E20F600-AFBC-427F-8295-F096F694BC17}" srcOrd="3" destOrd="0" presId="urn:microsoft.com/office/officeart/2005/8/layout/hList1"/>
    <dgm:cxn modelId="{C0F7FF12-72ED-4C65-8A42-67FCEE3903CF}" type="presParOf" srcId="{DE3F77CF-6A8C-4783-A2CE-00E88C4199CB}" destId="{173DA3A6-F783-42D4-9ED8-FD330979BCEA}" srcOrd="4" destOrd="0" presId="urn:microsoft.com/office/officeart/2005/8/layout/hList1"/>
    <dgm:cxn modelId="{67AEDA95-4E81-49EB-9136-C42824BC288A}" type="presParOf" srcId="{173DA3A6-F783-42D4-9ED8-FD330979BCEA}" destId="{23D06E36-F688-4B37-8BB8-73015E665B0E}" srcOrd="0" destOrd="0" presId="urn:microsoft.com/office/officeart/2005/8/layout/hList1"/>
    <dgm:cxn modelId="{190091E1-69E5-482F-89E9-B5A6338D6BCD}" type="presParOf" srcId="{173DA3A6-F783-42D4-9ED8-FD330979BCEA}" destId="{EA81ED6A-A7EA-4137-A3DC-D16E79F1B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395051" y="-2741862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[Om geld, </a:t>
          </a:r>
          <a:r>
            <a:rPr lang="nl-BE" sz="24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arbitraire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uitkomst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dankzij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kans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]</a:t>
          </a:r>
        </a:p>
      </dsp:txBody>
      <dsp:txXfrm rot="-5400000">
        <a:off x="3566160" y="120324"/>
        <a:ext cx="6306545" cy="615466"/>
      </dsp:txXfrm>
    </dsp:sp>
    <dsp:sp modelId="{3230722F-B757-4673-BD2F-9D4BAB5CEE8D}">
      <dsp:nvSpPr>
        <dsp:cNvPr id="0" name=""/>
        <dsp:cNvSpPr/>
      </dsp:nvSpPr>
      <dsp:spPr>
        <a:xfrm>
          <a:off x="0" y="1772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Wat is </a:t>
          </a:r>
          <a:r>
            <a:rPr lang="en-US" sz="2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gokken</a:t>
          </a:r>
          <a:r>
            <a:rPr lang="en-US" sz="2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?</a:t>
          </a:r>
        </a:p>
      </dsp:txBody>
      <dsp:txXfrm>
        <a:off x="41619" y="43391"/>
        <a:ext cx="3482922" cy="769332"/>
      </dsp:txXfrm>
    </dsp:sp>
    <dsp:sp modelId="{329ECF1A-78BE-41CB-B252-8011825B67CD}">
      <dsp:nvSpPr>
        <dsp:cNvPr id="0" name=""/>
        <dsp:cNvSpPr/>
      </dsp:nvSpPr>
      <dsp:spPr>
        <a:xfrm rot="5400000">
          <a:off x="6395051" y="-1846663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Ingame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‘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pakket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’ 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dat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gekocht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moet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worden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uitkomst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via 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kans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]</a:t>
          </a:r>
        </a:p>
      </dsp:txBody>
      <dsp:txXfrm rot="-5400000">
        <a:off x="3566160" y="1015523"/>
        <a:ext cx="6306545" cy="615466"/>
      </dsp:txXfrm>
    </dsp:sp>
    <dsp:sp modelId="{8A3FE5E4-2689-4041-B2C5-C63BC276A3EF}">
      <dsp:nvSpPr>
        <dsp:cNvPr id="0" name=""/>
        <dsp:cNvSpPr/>
      </dsp:nvSpPr>
      <dsp:spPr>
        <a:xfrm>
          <a:off x="0" y="896971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Lootboxes</a:t>
          </a:r>
          <a:endParaRPr lang="en-US" sz="2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1619" y="938590"/>
        <a:ext cx="3482922" cy="769332"/>
      </dsp:txXfrm>
    </dsp:sp>
    <dsp:sp modelId="{A66EBD3D-E7C5-421C-B8B5-728648057DDC}">
      <dsp:nvSpPr>
        <dsp:cNvPr id="0" name=""/>
        <dsp:cNvSpPr/>
      </dsp:nvSpPr>
      <dsp:spPr>
        <a:xfrm rot="5400000">
          <a:off x="6395051" y="-951464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[Casino, </a:t>
          </a:r>
          <a:r>
            <a:rPr lang="en-US" sz="24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sportweddenschappen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Lotto]</a:t>
          </a:r>
        </a:p>
      </dsp:txBody>
      <dsp:txXfrm rot="-5400000">
        <a:off x="3566160" y="1910722"/>
        <a:ext cx="6306545" cy="615466"/>
      </dsp:txXfrm>
    </dsp:sp>
    <dsp:sp modelId="{1C763A21-352A-41D1-A2E2-E305DABA275D}">
      <dsp:nvSpPr>
        <dsp:cNvPr id="0" name=""/>
        <dsp:cNvSpPr/>
      </dsp:nvSpPr>
      <dsp:spPr>
        <a:xfrm>
          <a:off x="0" y="1792170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Conventioneel</a:t>
          </a:r>
          <a:r>
            <a:rPr lang="en-US" sz="2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gokken</a:t>
          </a:r>
          <a:endParaRPr lang="en-US" sz="2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1619" y="1833789"/>
        <a:ext cx="3482922" cy="769332"/>
      </dsp:txXfrm>
    </dsp:sp>
    <dsp:sp modelId="{95E0557D-F0A1-4F38-8083-55DE7503164F}">
      <dsp:nvSpPr>
        <dsp:cNvPr id="0" name=""/>
        <dsp:cNvSpPr/>
      </dsp:nvSpPr>
      <dsp:spPr>
        <a:xfrm rot="5400000">
          <a:off x="6395051" y="-56265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[</a:t>
          </a:r>
          <a:r>
            <a:rPr lang="nl-BE" sz="2000" kern="1200" noProof="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Lootbox</a:t>
          </a:r>
          <a:r>
            <a:rPr lang="nl-BE" sz="20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gebruik gecorreleerd aan problematisch gokgedrag bij volwassen gamers</a:t>
          </a:r>
          <a:r>
            <a:rPr lang="nl-BE" sz="24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]</a:t>
          </a:r>
        </a:p>
      </dsp:txBody>
      <dsp:txXfrm rot="-5400000">
        <a:off x="3566160" y="2805921"/>
        <a:ext cx="6306545" cy="615466"/>
      </dsp:txXfrm>
    </dsp:sp>
    <dsp:sp modelId="{B9324B26-5FF5-4FF7-9073-66103CBE8481}">
      <dsp:nvSpPr>
        <dsp:cNvPr id="0" name=""/>
        <dsp:cNvSpPr/>
      </dsp:nvSpPr>
      <dsp:spPr>
        <a:xfrm>
          <a:off x="0" y="2687369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Verslavend</a:t>
          </a:r>
          <a:r>
            <a:rPr lang="en-US" sz="2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of </a:t>
          </a:r>
          <a:r>
            <a:rPr lang="en-US" sz="2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niet</a:t>
          </a:r>
          <a:r>
            <a:rPr lang="en-US" sz="2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?</a:t>
          </a:r>
        </a:p>
      </dsp:txBody>
      <dsp:txXfrm>
        <a:off x="41619" y="2728988"/>
        <a:ext cx="3482922" cy="769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535" y="239127"/>
          <a:ext cx="344737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Gamingindustrie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35" y="239127"/>
        <a:ext cx="3447370" cy="720000"/>
      </dsp:txXfrm>
    </dsp:sp>
    <dsp:sp modelId="{17CA1487-CDD9-4364-92F6-A11DBDAFE16C}">
      <dsp:nvSpPr>
        <dsp:cNvPr id="0" name=""/>
        <dsp:cNvSpPr/>
      </dsp:nvSpPr>
      <dsp:spPr>
        <a:xfrm>
          <a:off x="3535" y="959128"/>
          <a:ext cx="3447370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Grote business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Veel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verschillende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vormen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games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gokelementen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Verschillende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mate van contact met games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Geld of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geen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geld</a:t>
          </a:r>
        </a:p>
      </dsp:txBody>
      <dsp:txXfrm>
        <a:off x="3535" y="959128"/>
        <a:ext cx="3447370" cy="3294000"/>
      </dsp:txXfrm>
    </dsp:sp>
    <dsp:sp modelId="{055A5EAB-EAE0-4501-8649-31F112FF9AD5}">
      <dsp:nvSpPr>
        <dsp:cNvPr id="0" name=""/>
        <dsp:cNvSpPr/>
      </dsp:nvSpPr>
      <dsp:spPr>
        <a:xfrm>
          <a:off x="3933537" y="239127"/>
          <a:ext cx="344737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Kinderen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933537" y="239127"/>
        <a:ext cx="3447370" cy="720000"/>
      </dsp:txXfrm>
    </dsp:sp>
    <dsp:sp modelId="{E4FD5043-5612-43C5-B6AE-CCD431549399}">
      <dsp:nvSpPr>
        <dsp:cNvPr id="0" name=""/>
        <dsp:cNvSpPr/>
      </dsp:nvSpPr>
      <dsp:spPr>
        <a:xfrm>
          <a:off x="3933537" y="959128"/>
          <a:ext cx="3447370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Games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specifiek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voor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kinderen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Tablet games: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visakaarten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Verslavende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werking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van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gokelementen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om hen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bezig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houden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933537" y="959128"/>
        <a:ext cx="3447370" cy="3294000"/>
      </dsp:txXfrm>
    </dsp:sp>
    <dsp:sp modelId="{23D06E36-F688-4B37-8BB8-73015E665B0E}">
      <dsp:nvSpPr>
        <dsp:cNvPr id="0" name=""/>
        <dsp:cNvSpPr/>
      </dsp:nvSpPr>
      <dsp:spPr>
        <a:xfrm>
          <a:off x="7863539" y="239127"/>
          <a:ext cx="344737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Geld +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plezier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3539" y="239127"/>
        <a:ext cx="3447370" cy="720000"/>
      </dsp:txXfrm>
    </dsp:sp>
    <dsp:sp modelId="{EA81ED6A-A7EA-4137-A3DC-D16E79F1B938}">
      <dsp:nvSpPr>
        <dsp:cNvPr id="0" name=""/>
        <dsp:cNvSpPr/>
      </dsp:nvSpPr>
      <dsp:spPr>
        <a:xfrm>
          <a:off x="7863539" y="959128"/>
          <a:ext cx="3447370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Kun je het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wel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betalen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?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Game al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gekocht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nog geld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er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bovenop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Gokken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als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plezierig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ervaren</a:t>
          </a:r>
          <a:r>
            <a:rPr lang="en-US" sz="2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maar </a:t>
          </a:r>
          <a:r>
            <a:rPr lang="en-US" sz="25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risico’s</a:t>
          </a:r>
          <a:endParaRPr lang="en-US" sz="2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3539" y="959128"/>
        <a:ext cx="3447370" cy="329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Rockwell" panose="02060603020205020403" pitchFamily="18" charset="0"/>
              </a:rPr>
              <a:t>&lt;</a:t>
            </a:r>
            <a:r>
              <a:rPr lang="en-US" sz="5400" dirty="0" err="1">
                <a:latin typeface="Rockwell" panose="02060603020205020403" pitchFamily="18" charset="0"/>
              </a:rPr>
              <a:t>Gokken</a:t>
            </a:r>
            <a:r>
              <a:rPr lang="en-US" sz="5400" dirty="0">
                <a:latin typeface="Rockwell" panose="02060603020205020403" pitchFamily="18" charset="0"/>
              </a:rPr>
              <a:t> in games&gt;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13359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onderzoek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&lt;Aaricia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lambrigts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Praktijk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van het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moraalwetenschappelijk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onderzoek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2018-2019</a:t>
            </a:r>
          </a:p>
          <a:p>
            <a:pPr algn="ctr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105" y="5754860"/>
            <a:ext cx="1213209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Vragen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r>
              <a:rPr lang="nl-BE" dirty="0"/>
              <a:t>Bedank voor jullie aandacht, er is nu tijd voor vragen.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962" y="5791201"/>
            <a:ext cx="1213209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5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referenties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Associations between loot box use, problematic gaming and gambling, and gambling-related cognitions, Gabriel A. Brooks, Luke Clark, </a:t>
            </a:r>
            <a:r>
              <a:rPr lang="en-US" sz="1600" dirty="0"/>
              <a:t>Centre for Gambling Research at UBC, Department of Psychology, University of British Columbia, 2136 West Mall, Vancouver, BC V6T 1Z4, Canada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36979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Rockwell" panose="02060603020205020403" pitchFamily="18" charset="0"/>
              </a:rPr>
              <a:t>Terminologie</a:t>
            </a:r>
            <a:r>
              <a:rPr lang="en-US" sz="4400" dirty="0">
                <a:latin typeface="Rockwell" panose="02060603020205020403" pitchFamily="18" charset="0"/>
              </a:rPr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574267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35963" y="5791200"/>
            <a:ext cx="1213209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8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Rockwell" panose="02060603020205020403" pitchFamily="18" charset="0"/>
              </a:rPr>
              <a:t>Onderzoeksvraag</a:t>
            </a:r>
            <a:endParaRPr lang="en-US" sz="44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 is de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houding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van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volwassen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Vlaamse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gamers ten </a:t>
            </a:r>
            <a:r>
              <a:rPr lang="nl-B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opzichte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van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gokelementen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games?</a:t>
            </a:r>
          </a:p>
          <a:p>
            <a:pPr lvl="1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Aanpassingen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Belgische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wet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denken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mensen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zelf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over</a:t>
            </a:r>
          </a:p>
          <a:p>
            <a:pPr lvl="2"/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Draagvlak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Moreel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problem?</a:t>
            </a:r>
          </a:p>
          <a:p>
            <a:pPr lvl="2"/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Verslaving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962" y="5791201"/>
            <a:ext cx="1213209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Rockwell" panose="02060603020205020403" pitchFamily="18" charset="0"/>
              </a:rPr>
              <a:t>Relevantie</a:t>
            </a:r>
            <a:endParaRPr lang="en-US" sz="4400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375930"/>
              </p:ext>
            </p:extLst>
          </p:nvPr>
        </p:nvGraphicFramePr>
        <p:xfrm>
          <a:off x="477061" y="1871331"/>
          <a:ext cx="11314446" cy="449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39797" y="6363587"/>
            <a:ext cx="592749" cy="46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1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Rockwell" panose="02060603020205020403" pitchFamily="18" charset="0"/>
              </a:rPr>
              <a:t>Rekrutering</a:t>
            </a:r>
            <a:endParaRPr lang="en-US" sz="44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Gaming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wereld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online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Forums</a:t>
            </a:r>
          </a:p>
          <a:p>
            <a:pPr lvl="1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media</a:t>
            </a:r>
          </a:p>
          <a:p>
            <a:pPr lvl="1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Geekster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Vrienden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111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reacties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80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bruikbare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B7B7B-7D76-4749-8BC0-1A579CBD0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997695"/>
            <a:ext cx="4875211" cy="3541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&lt;Wat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denk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jij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over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vind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 het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aangenaam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je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virtueel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985" y="5791200"/>
            <a:ext cx="1213209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1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Rockwell" panose="02060603020205020403" pitchFamily="18" charset="0"/>
              </a:rPr>
              <a:t>Onderzoeksresultaten</a:t>
            </a:r>
            <a:endParaRPr lang="en-US" sz="44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51208"/>
            <a:ext cx="9647395" cy="2369504"/>
          </a:xfrm>
        </p:spPr>
        <p:txBody>
          <a:bodyPr>
            <a:normAutofit fontScale="92500"/>
          </a:bodyPr>
          <a:lstStyle/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63,7%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associeerde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verslaving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27, 5%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associeerde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virtueel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plezier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60%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ervaart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virtuele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belonging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plezierig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associeert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ook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plezier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77,5%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vind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gokelementen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games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onaavaardbaar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minderjarigen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963" y="5791201"/>
            <a:ext cx="1213209" cy="9510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7909" y="373856"/>
            <a:ext cx="2371151" cy="19678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485206" y="4110769"/>
            <a:ext cx="547990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BE" sz="28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600" algn="ctr"/>
            <a:r>
              <a:rPr lang="nl-BE" b="1" dirty="0">
                <a:latin typeface="Arial" panose="020B0604020202020204" pitchFamily="34" charset="0"/>
              </a:rPr>
              <a:t>[Verslaving] Wat roept gokken bij jou op? * [Verslavend] Hoe ervaar je gokken voor een virtuele beloning? </a:t>
            </a:r>
            <a:r>
              <a:rPr lang="nl-BE" dirty="0">
                <a:latin typeface="Arial" panose="020B0604020202020204" pitchFamily="34" charset="0"/>
              </a:rPr>
              <a:t>	</a:t>
            </a:r>
            <a:r>
              <a:rPr lang="nl-BE" sz="1400" dirty="0">
                <a:latin typeface="Courier New" panose="02070309020205020404" pitchFamily="49" charset="0"/>
              </a:rPr>
              <a:t>	</a:t>
            </a:r>
          </a:p>
          <a:p>
            <a:pPr marR="600" algn="ctr"/>
            <a:r>
              <a:rPr lang="nl-BE" sz="1400" dirty="0">
                <a:latin typeface="Courier New" panose="02070309020205020404" pitchFamily="49" charset="0"/>
              </a:rPr>
              <a:t>	</a:t>
            </a:r>
            <a:r>
              <a:rPr lang="nl-BE" sz="1600" b="1" dirty="0">
                <a:latin typeface="Arial" panose="020B0604020202020204" pitchFamily="34" charset="0"/>
              </a:rPr>
              <a:t>[Verslavend]</a:t>
            </a:r>
            <a:r>
              <a:rPr lang="nl-BE" sz="1200" dirty="0">
                <a:latin typeface="Arial" panose="020B0604020202020204" pitchFamily="34" charset="0"/>
              </a:rPr>
              <a:t> Hoe ervaar je gokken voor een virtuele beloning? 	                                                                </a:t>
            </a:r>
            <a:r>
              <a:rPr lang="nl-BE" sz="1400" dirty="0">
                <a:latin typeface="Arial" panose="020B0604020202020204" pitchFamily="34" charset="0"/>
              </a:rPr>
              <a:t>Nee    Ja</a:t>
            </a:r>
            <a:endParaRPr lang="nl-BE" sz="1200" dirty="0">
              <a:latin typeface="Arial" panose="020B0604020202020204" pitchFamily="34" charset="0"/>
            </a:endParaRPr>
          </a:p>
          <a:p>
            <a:r>
              <a:rPr lang="nl-BE" sz="1600" dirty="0">
                <a:latin typeface="Arial" panose="020B0604020202020204" pitchFamily="34" charset="0"/>
              </a:rPr>
              <a:t>[</a:t>
            </a:r>
            <a:r>
              <a:rPr lang="nl-BE" sz="1600" b="1" dirty="0">
                <a:latin typeface="Arial" panose="020B0604020202020204" pitchFamily="34" charset="0"/>
              </a:rPr>
              <a:t>Verslaving</a:t>
            </a:r>
            <a:r>
              <a:rPr lang="nl-BE" sz="1600" dirty="0">
                <a:latin typeface="Arial" panose="020B0604020202020204" pitchFamily="34" charset="0"/>
              </a:rPr>
              <a:t>]</a:t>
            </a:r>
            <a:r>
              <a:rPr lang="nl-BE" sz="1200" dirty="0">
                <a:latin typeface="Arial" panose="020B0604020202020204" pitchFamily="34" charset="0"/>
              </a:rPr>
              <a:t> Wat roept gokken bij jou op?           </a:t>
            </a:r>
            <a:r>
              <a:rPr lang="nl-BE" sz="1400" dirty="0">
                <a:latin typeface="Arial" panose="020B0604020202020204" pitchFamily="34" charset="0"/>
              </a:rPr>
              <a:t>Nee  21     29       	     </a:t>
            </a:r>
          </a:p>
          <a:p>
            <a:pPr marR="600" algn="r"/>
            <a:r>
              <a:rPr lang="nl-BE" sz="1400" dirty="0">
                <a:latin typeface="Arial" panose="020B0604020202020204" pitchFamily="34" charset="0"/>
              </a:rPr>
              <a:t>    Ja	 25	26		</a:t>
            </a:r>
          </a:p>
          <a:p>
            <a:pPr marR="600" algn="r"/>
            <a:r>
              <a:rPr lang="nl-BE" sz="900" dirty="0">
                <a:latin typeface="Arial" panose="020B0604020202020204" pitchFamily="34" charset="0"/>
              </a:rPr>
              <a:t>	</a:t>
            </a:r>
          </a:p>
          <a:p>
            <a:endParaRPr lang="nl-BE" sz="900" dirty="0"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5110" y="4308849"/>
            <a:ext cx="613575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BE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600" algn="ctr"/>
            <a:r>
              <a:rPr lang="nl-BE" b="1" dirty="0">
                <a:latin typeface="Arial" panose="020B0604020202020204" pitchFamily="34" charset="0"/>
              </a:rPr>
              <a:t>[Plezier] Wat roept gokken bij jou op? * [Plezierig] Hoe ervaar je gokken voor een virtuele beloning? </a:t>
            </a:r>
            <a:r>
              <a:rPr lang="nl-BE" sz="1600" dirty="0">
                <a:latin typeface="Arial" panose="020B0604020202020204" pitchFamily="34" charset="0"/>
              </a:rPr>
              <a:t>	</a:t>
            </a:r>
            <a:r>
              <a:rPr lang="nl-BE" sz="1200" dirty="0">
                <a:latin typeface="Courier New" panose="02070309020205020404" pitchFamily="49" charset="0"/>
              </a:rPr>
              <a:t>	</a:t>
            </a:r>
          </a:p>
          <a:p>
            <a:pPr marR="600" algn="ctr"/>
            <a:r>
              <a:rPr lang="nl-BE" sz="1200" dirty="0">
                <a:latin typeface="Courier New" panose="02070309020205020404" pitchFamily="49" charset="0"/>
              </a:rPr>
              <a:t>	</a:t>
            </a:r>
            <a:r>
              <a:rPr lang="nl-BE" sz="1600" dirty="0">
                <a:latin typeface="Arial" panose="020B0604020202020204" pitchFamily="34" charset="0"/>
              </a:rPr>
              <a:t>[</a:t>
            </a:r>
            <a:r>
              <a:rPr lang="nl-BE" sz="1600" b="1" dirty="0">
                <a:latin typeface="Arial" panose="020B0604020202020204" pitchFamily="34" charset="0"/>
              </a:rPr>
              <a:t>Plezierig</a:t>
            </a:r>
            <a:r>
              <a:rPr lang="nl-BE" sz="1600" dirty="0">
                <a:latin typeface="Arial" panose="020B0604020202020204" pitchFamily="34" charset="0"/>
              </a:rPr>
              <a:t>]</a:t>
            </a:r>
            <a:r>
              <a:rPr lang="nl-BE" sz="1100" dirty="0">
                <a:latin typeface="Arial" panose="020B0604020202020204" pitchFamily="34" charset="0"/>
              </a:rPr>
              <a:t> Hoe ervaar je gokken voor een virtuele beloning?	</a:t>
            </a:r>
          </a:p>
          <a:p>
            <a:pPr marR="600" algn="ctr"/>
            <a:r>
              <a:rPr lang="nl-BE" sz="1100" dirty="0">
                <a:latin typeface="Arial" panose="020B0604020202020204" pitchFamily="34" charset="0"/>
              </a:rPr>
              <a:t> </a:t>
            </a:r>
            <a:r>
              <a:rPr lang="nl-BE" sz="1600" dirty="0">
                <a:latin typeface="Arial" panose="020B0604020202020204" pitchFamily="34" charset="0"/>
              </a:rPr>
              <a:t>[</a:t>
            </a:r>
            <a:r>
              <a:rPr lang="nl-BE" sz="1600" b="1" dirty="0">
                <a:latin typeface="Arial" panose="020B0604020202020204" pitchFamily="34" charset="0"/>
              </a:rPr>
              <a:t>Plezier</a:t>
            </a:r>
            <a:r>
              <a:rPr lang="nl-BE" sz="1600" dirty="0">
                <a:latin typeface="Arial" panose="020B0604020202020204" pitchFamily="34" charset="0"/>
              </a:rPr>
              <a:t>]</a:t>
            </a:r>
            <a:r>
              <a:rPr lang="nl-BE" sz="1100" dirty="0">
                <a:latin typeface="Arial" panose="020B0604020202020204" pitchFamily="34" charset="0"/>
              </a:rPr>
              <a:t> Wat roept gokken bij jou op?                   	</a:t>
            </a:r>
          </a:p>
          <a:p>
            <a:r>
              <a:rPr lang="nl-BE" sz="1100" dirty="0">
                <a:latin typeface="Arial" panose="020B0604020202020204" pitchFamily="34" charset="0"/>
              </a:rPr>
              <a:t>	                                                          </a:t>
            </a:r>
            <a:r>
              <a:rPr lang="nl-BE" sz="1400" dirty="0">
                <a:latin typeface="Arial" panose="020B0604020202020204" pitchFamily="34" charset="0"/>
              </a:rPr>
              <a:t>Nee    Ja   </a:t>
            </a:r>
            <a:endParaRPr lang="nl-BE" sz="1100" dirty="0">
              <a:latin typeface="Arial" panose="020B0604020202020204" pitchFamily="34" charset="0"/>
            </a:endParaRPr>
          </a:p>
          <a:p>
            <a:r>
              <a:rPr lang="nl-BE" sz="1100" dirty="0">
                <a:latin typeface="Arial" panose="020B0604020202020204" pitchFamily="34" charset="0"/>
              </a:rPr>
              <a:t>                                                     </a:t>
            </a:r>
            <a:r>
              <a:rPr lang="nl-BE" sz="1400" dirty="0">
                <a:latin typeface="Arial" panose="020B0604020202020204" pitchFamily="34" charset="0"/>
              </a:rPr>
              <a:t>Nee	</a:t>
            </a:r>
            <a:r>
              <a:rPr lang="nl-BE" sz="1600" b="1" dirty="0">
                <a:latin typeface="Arial" panose="020B0604020202020204" pitchFamily="34" charset="0"/>
              </a:rPr>
              <a:t>48</a:t>
            </a:r>
            <a:r>
              <a:rPr lang="nl-BE" sz="1400" dirty="0">
                <a:latin typeface="Arial" panose="020B0604020202020204" pitchFamily="34" charset="0"/>
              </a:rPr>
              <a:t>	15	63	</a:t>
            </a:r>
          </a:p>
          <a:p>
            <a:r>
              <a:rPr lang="nl-BE" sz="1400" dirty="0">
                <a:latin typeface="Arial" panose="020B0604020202020204" pitchFamily="34" charset="0"/>
              </a:rPr>
              <a:t>                                           Ja	10	7	17	</a:t>
            </a:r>
          </a:p>
          <a:p>
            <a:pPr marR="600" algn="r"/>
            <a:r>
              <a:rPr lang="nl-BE" sz="900" dirty="0">
                <a:latin typeface="Arial" panose="020B0604020202020204" pitchFamily="34" charset="0"/>
              </a:rPr>
              <a:t>	</a:t>
            </a:r>
          </a:p>
          <a:p>
            <a:endParaRPr lang="nl-BE" sz="9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1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719" y="559144"/>
            <a:ext cx="9905998" cy="1478570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Rockwell" panose="02060603020205020403" pitchFamily="18" charset="0"/>
              </a:rPr>
              <a:t>onderzoeksresultaten</a:t>
            </a:r>
            <a:endParaRPr lang="en-US" sz="44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722784"/>
            <a:ext cx="10464315" cy="457607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Bijna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70%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ervaart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verslavend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57,5%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ervaart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virtuele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belonging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verslavend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457200" lvl="1" indent="0">
              <a:buNone/>
            </a:pP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games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ook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69,7%</a:t>
            </a:r>
          </a:p>
          <a:p>
            <a:pPr lvl="1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Virtueel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meerderjarigen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aanvaardbaar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60% van de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mensen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neutraal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18,8%), maar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zijn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neutraal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over of </a:t>
            </a:r>
          </a:p>
          <a:p>
            <a:pPr marL="457200" lvl="1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 in de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huiskamer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aanwezig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moet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kunnen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zijn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(43,8%)</a:t>
            </a:r>
          </a:p>
          <a:p>
            <a:pPr lvl="1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games is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meerderjarigen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aanvaardbaar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games (51,2%)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65%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vind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traditioneel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aanvaardbaar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961" y="5791201"/>
            <a:ext cx="1213209" cy="9510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95527" y="-84641"/>
            <a:ext cx="599647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BE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600" algn="ctr"/>
            <a:r>
              <a:rPr lang="nl-BE" sz="2000" b="1" dirty="0">
                <a:latin typeface="Arial" panose="020B0604020202020204" pitchFamily="34" charset="0"/>
              </a:rPr>
              <a:t>[Verslavend] Hoe ervaar je het gamen?</a:t>
            </a:r>
            <a:r>
              <a:rPr lang="nl-BE" sz="2000" dirty="0">
                <a:latin typeface="Arial" panose="020B0604020202020204" pitchFamily="34" charset="0"/>
              </a:rPr>
              <a:t>	</a:t>
            </a:r>
          </a:p>
          <a:p>
            <a:pPr marR="600" algn="ctr"/>
            <a:r>
              <a:rPr lang="nl-BE" dirty="0">
                <a:latin typeface="Arial" panose="020B0604020202020204" pitchFamily="34" charset="0"/>
              </a:rPr>
              <a:t>Nee     68,8%	 </a:t>
            </a:r>
          </a:p>
          <a:p>
            <a:pPr marR="600" algn="ctr"/>
            <a:r>
              <a:rPr lang="fi-FI" dirty="0">
                <a:latin typeface="Arial" panose="020B0604020202020204" pitchFamily="34" charset="0"/>
              </a:rPr>
              <a:t>  Ja	     31,3%	</a:t>
            </a:r>
          </a:p>
          <a:p>
            <a:r>
              <a:rPr lang="nl-BE" dirty="0">
                <a:latin typeface="Arial" panose="020B0604020202020204" pitchFamily="34" charset="0"/>
              </a:rPr>
              <a:t>	               </a:t>
            </a:r>
            <a:r>
              <a:rPr lang="nl-BE" sz="1000" dirty="0">
                <a:latin typeface="Courier New" panose="02070309020205020404" pitchFamily="49" charset="0"/>
              </a:rPr>
              <a:t>	</a:t>
            </a:r>
          </a:p>
          <a:p>
            <a:endParaRPr lang="nl-BE" sz="1000" dirty="0">
              <a:latin typeface="Times New Roman" panose="02020603050405020304" pitchFamily="18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DE44341-062D-4EC9-810C-A70D53853291}"/>
              </a:ext>
            </a:extLst>
          </p:cNvPr>
          <p:cNvSpPr/>
          <p:nvPr/>
        </p:nvSpPr>
        <p:spPr>
          <a:xfrm>
            <a:off x="6480313" y="349979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BE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600" algn="ctr"/>
            <a:r>
              <a:rPr lang="nl-BE" sz="2000" b="1" dirty="0">
                <a:latin typeface="Arial" panose="020B0604020202020204" pitchFamily="34" charset="0"/>
              </a:rPr>
              <a:t>[Verslavend] Hoe ervaar je gokken voor een virtuele beloning?</a:t>
            </a:r>
          </a:p>
          <a:p>
            <a:pPr marR="600" algn="ctr"/>
            <a:r>
              <a:rPr lang="nl-BE" dirty="0">
                <a:latin typeface="Arial" panose="020B0604020202020204" pitchFamily="34" charset="0"/>
              </a:rPr>
              <a:t>Nee 	57,5% 	</a:t>
            </a:r>
          </a:p>
          <a:p>
            <a:pPr marR="600" algn="ctr"/>
            <a:r>
              <a:rPr lang="fi-FI" dirty="0">
                <a:latin typeface="Arial" panose="020B0604020202020204" pitchFamily="34" charset="0"/>
              </a:rPr>
              <a:t>Ja		42,5%	</a:t>
            </a:r>
          </a:p>
          <a:p>
            <a:r>
              <a:rPr lang="nl-BE" dirty="0">
                <a:latin typeface="Arial" panose="020B0604020202020204" pitchFamily="34" charset="0"/>
              </a:rPr>
              <a:t>	                    </a:t>
            </a:r>
            <a:r>
              <a:rPr lang="nl-BE" sz="1400" dirty="0">
                <a:latin typeface="Arial" panose="020B0604020202020204" pitchFamily="34" charset="0"/>
              </a:rPr>
              <a:t>	</a:t>
            </a:r>
            <a:r>
              <a:rPr lang="nl-BE" sz="1000" dirty="0">
                <a:solidFill>
                  <a:srgbClr val="010205"/>
                </a:solidFill>
                <a:latin typeface="Courier New" panose="02070309020205020404" pitchFamily="49" charset="0"/>
              </a:rPr>
              <a:t>	</a:t>
            </a:r>
          </a:p>
          <a:p>
            <a:endParaRPr lang="nl-BE" sz="1000" dirty="0">
              <a:latin typeface="Times New Roman" panose="02020603050405020304" pitchFamily="18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A25784E-E4E4-4A66-A8F3-891633AC01CD}"/>
              </a:ext>
            </a:extLst>
          </p:cNvPr>
          <p:cNvSpPr/>
          <p:nvPr/>
        </p:nvSpPr>
        <p:spPr>
          <a:xfrm>
            <a:off x="6195527" y="1281934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BE" sz="3600" b="1" dirty="0">
              <a:latin typeface="Courier New" panose="02070309020205020404" pitchFamily="49" charset="0"/>
            </a:endParaRPr>
          </a:p>
          <a:p>
            <a:pPr marR="600" algn="ctr"/>
            <a:r>
              <a:rPr lang="nl-BE" sz="2400" b="1" dirty="0">
                <a:latin typeface="Arial" panose="020B0604020202020204" pitchFamily="34" charset="0"/>
              </a:rPr>
              <a:t>[Verslavend] Hoe ervaar je gokelementen in een game?</a:t>
            </a:r>
            <a:r>
              <a:rPr lang="nl-BE" sz="2400" dirty="0">
                <a:latin typeface="Arial" panose="020B0604020202020204" pitchFamily="34" charset="0"/>
              </a:rPr>
              <a:t>	</a:t>
            </a:r>
          </a:p>
          <a:p>
            <a:pPr marR="600" algn="ctr"/>
            <a:r>
              <a:rPr lang="nl-BE" sz="1600" dirty="0">
                <a:latin typeface="Courier New" panose="02070309020205020404" pitchFamily="49" charset="0"/>
              </a:rPr>
              <a:t>     </a:t>
            </a:r>
            <a:r>
              <a:rPr lang="nl-BE" sz="1600" dirty="0">
                <a:latin typeface="Arial" panose="020B0604020202020204" pitchFamily="34" charset="0"/>
              </a:rPr>
              <a:t>Nee   69,7%</a:t>
            </a:r>
          </a:p>
          <a:p>
            <a:pPr marR="600" algn="ctr"/>
            <a:r>
              <a:rPr lang="nl-BE" sz="1600" dirty="0">
                <a:latin typeface="Arial" panose="020B0604020202020204" pitchFamily="34" charset="0"/>
              </a:rPr>
              <a:t>                                 </a:t>
            </a:r>
            <a:r>
              <a:rPr lang="fi-FI" sz="1600" dirty="0">
                <a:latin typeface="Arial" panose="020B0604020202020204" pitchFamily="34" charset="0"/>
              </a:rPr>
              <a:t>Ja	 30,3	%	</a:t>
            </a:r>
            <a:r>
              <a:rPr lang="nl-BE" dirty="0">
                <a:latin typeface="Courier New" panose="02070309020205020404" pitchFamily="49" charset="0"/>
              </a:rPr>
              <a:t>		</a:t>
            </a:r>
          </a:p>
          <a:p>
            <a:endParaRPr lang="nl-BE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5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Rockwell" panose="02060603020205020403" pitchFamily="18" charset="0"/>
              </a:rPr>
              <a:t>Algemene</a:t>
            </a:r>
            <a:r>
              <a:rPr lang="en-US" sz="4400" dirty="0">
                <a:latin typeface="Rockwell" panose="02060603020205020403" pitchFamily="18" charset="0"/>
              </a:rPr>
              <a:t> </a:t>
            </a:r>
            <a:r>
              <a:rPr lang="en-US" sz="4400" dirty="0" err="1">
                <a:latin typeface="Rockwell" panose="02060603020205020403" pitchFamily="18" charset="0"/>
              </a:rPr>
              <a:t>conclusie</a:t>
            </a:r>
            <a:endParaRPr lang="en-US" sz="44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115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Associeren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verslaving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Ervaren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virtueel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minder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verslavend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Virtueel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meerderjarigen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aanvaardbaar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aanvaardbaar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meerderjarigen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gokelementen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games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minderjarigen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sterk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onaanvaardbaar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Vinden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gokken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virtueel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traditioneel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plezierig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maar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toch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mag het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aanwezig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zijn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963" y="5791201"/>
            <a:ext cx="1213209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Kritische reflectie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Onderschatting van invloed van gokken die niet traditioneel zijn</a:t>
            </a:r>
          </a:p>
          <a:p>
            <a:r>
              <a:rPr lang="nl-B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Minderjarigen worden wel blootgesteld aan gokken in games (striktere leeftijdsbeperking?)</a:t>
            </a:r>
          </a:p>
          <a:p>
            <a:r>
              <a:rPr lang="nl-B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Wet kan gevoelige leden beschermen</a:t>
            </a:r>
          </a:p>
          <a:p>
            <a:r>
              <a:rPr lang="nl-B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Grotere onderzoek poele nodig = bredere reflectie</a:t>
            </a:r>
          </a:p>
          <a:p>
            <a:r>
              <a:rPr lang="nl-B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Gedetailleerder onderzoek nodig = verschillende vormen van gokelementen in games, vereisen aparte evaluatie</a:t>
            </a:r>
          </a:p>
          <a:p>
            <a:endParaRPr lang="nl-B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961" y="5791201"/>
            <a:ext cx="1213209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147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blem - Solution.potx" id="{618825C9-7A5B-4FD0-8173-05FBE0DDE387}" vid="{0970E009-9DDA-4822-A7D1-BB4C8516F0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0</TotalTime>
  <Words>557</Words>
  <Application>Microsoft Office PowerPoint</Application>
  <PresentationFormat>Breedbeeld</PresentationFormat>
  <Paragraphs>105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20" baseType="lpstr">
      <vt:lpstr>Arial</vt:lpstr>
      <vt:lpstr>Courier New</vt:lpstr>
      <vt:lpstr>Rockwell</vt:lpstr>
      <vt:lpstr>Tahoma</vt:lpstr>
      <vt:lpstr>Times New Roman</vt:lpstr>
      <vt:lpstr>Trebuchet MS</vt:lpstr>
      <vt:lpstr>Tw Cen MT</vt:lpstr>
      <vt:lpstr>Wingdings</vt:lpstr>
      <vt:lpstr>Circuit</vt:lpstr>
      <vt:lpstr>&lt;Gokken in games&gt;</vt:lpstr>
      <vt:lpstr>Terminologie </vt:lpstr>
      <vt:lpstr>Onderzoeksvraag</vt:lpstr>
      <vt:lpstr>Relevantie</vt:lpstr>
      <vt:lpstr>Rekrutering</vt:lpstr>
      <vt:lpstr>Onderzoeksresultaten</vt:lpstr>
      <vt:lpstr>onderzoeksresultaten</vt:lpstr>
      <vt:lpstr>Algemene conclusie</vt:lpstr>
      <vt:lpstr>Kritische reflectie</vt:lpstr>
      <vt:lpstr>Vragen</vt:lpstr>
      <vt:lpstr>referenties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2019-04-30T14:19:31Z</dcterms:created>
  <dcterms:modified xsi:type="dcterms:W3CDTF">2019-05-05T11:53:56Z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2018-08-20T22:55:44.5188046Z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